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61" r:id="rId5"/>
    <p:sldId id="260" r:id="rId6"/>
    <p:sldId id="258" r:id="rId7"/>
    <p:sldId id="262" r:id="rId8"/>
  </p:sldIdLst>
  <p:sldSz cx="13444538" cy="756285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CEF"/>
    <a:srgbClr val="165F80"/>
    <a:srgbClr val="57BFED"/>
    <a:srgbClr val="337493"/>
    <a:srgbClr val="59BFED"/>
    <a:srgbClr val="D4060C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567" y="1237717"/>
            <a:ext cx="10083404" cy="2632992"/>
          </a:xfrm>
        </p:spPr>
        <p:txBody>
          <a:bodyPr anchor="b"/>
          <a:lstStyle>
            <a:lvl1pPr algn="ctr">
              <a:defRPr sz="661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0567" y="3972247"/>
            <a:ext cx="10083404" cy="1825938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154" indent="0" algn="ctr">
              <a:buNone/>
              <a:defRPr sz="2205"/>
            </a:lvl2pPr>
            <a:lvl3pPr marL="1008309" indent="0" algn="ctr">
              <a:buNone/>
              <a:defRPr sz="1985"/>
            </a:lvl3pPr>
            <a:lvl4pPr marL="1512463" indent="0" algn="ctr">
              <a:buNone/>
              <a:defRPr sz="1764"/>
            </a:lvl4pPr>
            <a:lvl5pPr marL="2016618" indent="0" algn="ctr">
              <a:buNone/>
              <a:defRPr sz="1764"/>
            </a:lvl5pPr>
            <a:lvl6pPr marL="2520772" indent="0" algn="ctr">
              <a:buNone/>
              <a:defRPr sz="1764"/>
            </a:lvl6pPr>
            <a:lvl7pPr marL="3024927" indent="0" algn="ctr">
              <a:buNone/>
              <a:defRPr sz="1764"/>
            </a:lvl7pPr>
            <a:lvl8pPr marL="3529081" indent="0" algn="ctr">
              <a:buNone/>
              <a:defRPr sz="1764"/>
            </a:lvl8pPr>
            <a:lvl9pPr marL="4033236" indent="0" algn="ctr">
              <a:buNone/>
              <a:defRPr sz="176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51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61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21247" y="402652"/>
            <a:ext cx="2898979" cy="640916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4312" y="402652"/>
            <a:ext cx="8528879" cy="640916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17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90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310" y="1885462"/>
            <a:ext cx="11595914" cy="3145935"/>
          </a:xfrm>
        </p:spPr>
        <p:txBody>
          <a:bodyPr anchor="b"/>
          <a:lstStyle>
            <a:lvl1pPr>
              <a:defRPr sz="661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310" y="5061158"/>
            <a:ext cx="11595914" cy="1654373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1pPr>
            <a:lvl2pPr marL="504154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309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246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61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927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908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323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35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4312" y="2013259"/>
            <a:ext cx="5713929" cy="47985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6297" y="2013259"/>
            <a:ext cx="5713929" cy="47985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6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3" y="402652"/>
            <a:ext cx="11595914" cy="146180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6064" y="1853949"/>
            <a:ext cx="5687669" cy="908592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6064" y="2762541"/>
            <a:ext cx="5687669" cy="40632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6297" y="1853949"/>
            <a:ext cx="5715680" cy="908592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154" indent="0">
              <a:buNone/>
              <a:defRPr sz="2205" b="1"/>
            </a:lvl2pPr>
            <a:lvl3pPr marL="1008309" indent="0">
              <a:buNone/>
              <a:defRPr sz="1985" b="1"/>
            </a:lvl3pPr>
            <a:lvl4pPr marL="1512463" indent="0">
              <a:buNone/>
              <a:defRPr sz="1764" b="1"/>
            </a:lvl4pPr>
            <a:lvl5pPr marL="2016618" indent="0">
              <a:buNone/>
              <a:defRPr sz="1764" b="1"/>
            </a:lvl5pPr>
            <a:lvl6pPr marL="2520772" indent="0">
              <a:buNone/>
              <a:defRPr sz="1764" b="1"/>
            </a:lvl6pPr>
            <a:lvl7pPr marL="3024927" indent="0">
              <a:buNone/>
              <a:defRPr sz="1764" b="1"/>
            </a:lvl7pPr>
            <a:lvl8pPr marL="3529081" indent="0">
              <a:buNone/>
              <a:defRPr sz="1764" b="1"/>
            </a:lvl8pPr>
            <a:lvl9pPr marL="4033236" indent="0">
              <a:buNone/>
              <a:defRPr sz="176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6297" y="2762541"/>
            <a:ext cx="5715680" cy="40632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85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47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66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4" y="504190"/>
            <a:ext cx="4336213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680" y="1088911"/>
            <a:ext cx="6806297" cy="5374525"/>
          </a:xfrm>
        </p:spPr>
        <p:txBody>
          <a:bodyPr/>
          <a:lstStyle>
            <a:lvl1pPr>
              <a:defRPr sz="3529"/>
            </a:lvl1pPr>
            <a:lvl2pPr>
              <a:defRPr sz="3088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6064" y="2268855"/>
            <a:ext cx="4336213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154" indent="0">
              <a:buNone/>
              <a:defRPr sz="1544"/>
            </a:lvl2pPr>
            <a:lvl3pPr marL="1008309" indent="0">
              <a:buNone/>
              <a:defRPr sz="1323"/>
            </a:lvl3pPr>
            <a:lvl4pPr marL="1512463" indent="0">
              <a:buNone/>
              <a:defRPr sz="1103"/>
            </a:lvl4pPr>
            <a:lvl5pPr marL="2016618" indent="0">
              <a:buNone/>
              <a:defRPr sz="1103"/>
            </a:lvl5pPr>
            <a:lvl6pPr marL="2520772" indent="0">
              <a:buNone/>
              <a:defRPr sz="1103"/>
            </a:lvl6pPr>
            <a:lvl7pPr marL="3024927" indent="0">
              <a:buNone/>
              <a:defRPr sz="1103"/>
            </a:lvl7pPr>
            <a:lvl8pPr marL="3529081" indent="0">
              <a:buNone/>
              <a:defRPr sz="1103"/>
            </a:lvl8pPr>
            <a:lvl9pPr marL="4033236" indent="0">
              <a:buNone/>
              <a:defRPr sz="110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52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64" y="504190"/>
            <a:ext cx="4336213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5680" y="1088911"/>
            <a:ext cx="6806297" cy="5374525"/>
          </a:xfrm>
        </p:spPr>
        <p:txBody>
          <a:bodyPr anchor="t"/>
          <a:lstStyle>
            <a:lvl1pPr marL="0" indent="0">
              <a:buNone/>
              <a:defRPr sz="3529"/>
            </a:lvl1pPr>
            <a:lvl2pPr marL="504154" indent="0">
              <a:buNone/>
              <a:defRPr sz="3088"/>
            </a:lvl2pPr>
            <a:lvl3pPr marL="1008309" indent="0">
              <a:buNone/>
              <a:defRPr sz="2646"/>
            </a:lvl3pPr>
            <a:lvl4pPr marL="1512463" indent="0">
              <a:buNone/>
              <a:defRPr sz="2205"/>
            </a:lvl4pPr>
            <a:lvl5pPr marL="2016618" indent="0">
              <a:buNone/>
              <a:defRPr sz="2205"/>
            </a:lvl5pPr>
            <a:lvl6pPr marL="2520772" indent="0">
              <a:buNone/>
              <a:defRPr sz="2205"/>
            </a:lvl6pPr>
            <a:lvl7pPr marL="3024927" indent="0">
              <a:buNone/>
              <a:defRPr sz="2205"/>
            </a:lvl7pPr>
            <a:lvl8pPr marL="3529081" indent="0">
              <a:buNone/>
              <a:defRPr sz="2205"/>
            </a:lvl8pPr>
            <a:lvl9pPr marL="4033236" indent="0">
              <a:buNone/>
              <a:defRPr sz="220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6064" y="2268855"/>
            <a:ext cx="4336213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154" indent="0">
              <a:buNone/>
              <a:defRPr sz="1544"/>
            </a:lvl2pPr>
            <a:lvl3pPr marL="1008309" indent="0">
              <a:buNone/>
              <a:defRPr sz="1323"/>
            </a:lvl3pPr>
            <a:lvl4pPr marL="1512463" indent="0">
              <a:buNone/>
              <a:defRPr sz="1103"/>
            </a:lvl4pPr>
            <a:lvl5pPr marL="2016618" indent="0">
              <a:buNone/>
              <a:defRPr sz="1103"/>
            </a:lvl5pPr>
            <a:lvl6pPr marL="2520772" indent="0">
              <a:buNone/>
              <a:defRPr sz="1103"/>
            </a:lvl6pPr>
            <a:lvl7pPr marL="3024927" indent="0">
              <a:buNone/>
              <a:defRPr sz="1103"/>
            </a:lvl7pPr>
            <a:lvl8pPr marL="3529081" indent="0">
              <a:buNone/>
              <a:defRPr sz="1103"/>
            </a:lvl8pPr>
            <a:lvl9pPr marL="4033236" indent="0">
              <a:buNone/>
              <a:defRPr sz="110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30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4312" y="402652"/>
            <a:ext cx="11595914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4312" y="2013259"/>
            <a:ext cx="11595914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4312" y="7009642"/>
            <a:ext cx="3025021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6935-4E80-42A6-BABD-4A7345195755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3503" y="7009642"/>
            <a:ext cx="4537532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95205" y="7009642"/>
            <a:ext cx="3025021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866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1008309" rtl="0" eaLnBrk="1" latinLnBrk="0" hangingPunct="1">
        <a:lnSpc>
          <a:spcPct val="90000"/>
        </a:lnSpc>
        <a:spcBef>
          <a:spcPct val="0"/>
        </a:spcBef>
        <a:buNone/>
        <a:defRPr sz="48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77" indent="-252077" algn="l" defTabSz="1008309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088" kern="1200">
          <a:solidFill>
            <a:schemeClr val="tx1"/>
          </a:solidFill>
          <a:latin typeface="+mn-lt"/>
          <a:ea typeface="+mn-ea"/>
          <a:cs typeface="+mn-cs"/>
        </a:defRPr>
      </a:lvl1pPr>
      <a:lvl2pPr marL="756232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386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541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695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849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7004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1158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5313" indent="-252077" algn="l" defTabSz="1008309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54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309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463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618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772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927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081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236" algn="l" defTabSz="1008309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1">
                <a:alpha val="58000"/>
              </a:schemeClr>
            </a:gs>
            <a:gs pos="83000">
              <a:srgbClr val="BDD6EE"/>
            </a:gs>
            <a:gs pos="16000">
              <a:srgbClr val="DCE9F6"/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4">
            <a:extLst>
              <a:ext uri="{FF2B5EF4-FFF2-40B4-BE49-F238E27FC236}">
                <a16:creationId xmlns:a16="http://schemas.microsoft.com/office/drawing/2014/main" id="{6C9D976D-BCE2-45DC-90D3-1114C184A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61" y="3447304"/>
            <a:ext cx="95074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800" b="1" baseline="30000" dirty="0"/>
              <a:t>1</a:t>
            </a:r>
            <a:r>
              <a:rPr lang="pt-BR" altLang="pt-BR" sz="1800" b="1" dirty="0"/>
              <a:t>Taufner GH, </a:t>
            </a:r>
            <a:r>
              <a:rPr lang="pt-BR" altLang="pt-BR" sz="1800" b="1" baseline="30000" dirty="0"/>
              <a:t>1</a:t>
            </a:r>
            <a:r>
              <a:rPr lang="pt-BR" altLang="pt-BR" sz="1800" b="1" dirty="0"/>
              <a:t>Orientador O </a:t>
            </a:r>
            <a:r>
              <a:rPr lang="pt-BR" altLang="pt-BR" sz="1800" b="1" dirty="0">
                <a:solidFill>
                  <a:srgbClr val="FF0000"/>
                </a:solidFill>
              </a:rPr>
              <a:t>[listar os autores aqui]</a:t>
            </a:r>
            <a:r>
              <a:rPr lang="pt-BR" altLang="pt-BR" sz="1800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800" baseline="30000" dirty="0"/>
              <a:t>1</a:t>
            </a:r>
            <a:r>
              <a:rPr lang="pt-BR" altLang="pt-BR" sz="1800" dirty="0"/>
              <a:t>Escola Superior São Francisco de Assis, Santa Teresa – ES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06D9B8-2742-4EB8-9312-C5DE4594F015}"/>
              </a:ext>
            </a:extLst>
          </p:cNvPr>
          <p:cNvSpPr txBox="1"/>
          <p:nvPr/>
        </p:nvSpPr>
        <p:spPr>
          <a:xfrm>
            <a:off x="3765269" y="4494823"/>
            <a:ext cx="5324431" cy="49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305" y="6685669"/>
            <a:ext cx="4231776" cy="87718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4" y="147591"/>
            <a:ext cx="1255407" cy="128262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A3BDD4F-1502-4B06-8761-C1C048D79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267" y="73854"/>
            <a:ext cx="5614438" cy="268304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71A89-65E6-449B-9536-EE062704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1601" y="169122"/>
            <a:ext cx="992327" cy="883897"/>
          </a:xfrm>
          <a:prstGeom prst="rect">
            <a:avLst/>
          </a:prstGeom>
        </p:spPr>
      </p:pic>
      <p:sp>
        <p:nvSpPr>
          <p:cNvPr id="29" name="Rectangle 104">
            <a:extLst>
              <a:ext uri="{FF2B5EF4-FFF2-40B4-BE49-F238E27FC236}">
                <a16:creationId xmlns:a16="http://schemas.microsoft.com/office/drawing/2014/main" id="{1822330F-0E7F-4942-AA1A-B502F7D48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777" y="6039338"/>
            <a:ext cx="95074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800" b="1" baseline="30000" dirty="0"/>
              <a:t>Santa Teresa – 26 a 28 de Novembro de 2025</a:t>
            </a:r>
            <a:endParaRPr lang="pt-BR" altLang="pt-BR" sz="1800" dirty="0"/>
          </a:p>
        </p:txBody>
      </p:sp>
    </p:spTree>
    <p:extLst>
      <p:ext uri="{BB962C8B-B14F-4D97-AF65-F5344CB8AC3E}">
        <p14:creationId xmlns:p14="http://schemas.microsoft.com/office/powerpoint/2010/main" val="18415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1">
                <a:alpha val="58000"/>
              </a:schemeClr>
            </a:gs>
            <a:gs pos="83000">
              <a:srgbClr val="BDD6EE"/>
            </a:gs>
            <a:gs pos="16000">
              <a:srgbClr val="DCE9F6"/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092" y="1596395"/>
            <a:ext cx="4290266" cy="797668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solidFill>
                  <a:srgbClr val="DDDDDD"/>
                </a:solidFill>
              </a:rPr>
              <a:t>INTRODUÇÃO</a:t>
            </a: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>
            <a:cxnSpLocks/>
          </p:cNvCxnSpPr>
          <p:nvPr/>
        </p:nvCxnSpPr>
        <p:spPr>
          <a:xfrm>
            <a:off x="-105508" y="1430215"/>
            <a:ext cx="1334086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833" y="6918317"/>
            <a:ext cx="2293521" cy="47541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4" y="147591"/>
            <a:ext cx="1255407" cy="128262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A3BDD4F-1502-4B06-8761-C1C048D79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62" y="117144"/>
            <a:ext cx="2353028" cy="112447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71A89-65E6-449B-9536-EE062704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1601" y="169122"/>
            <a:ext cx="992327" cy="88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887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1">
                <a:alpha val="58000"/>
              </a:schemeClr>
            </a:gs>
            <a:gs pos="83000">
              <a:srgbClr val="BDD6EE"/>
            </a:gs>
            <a:gs pos="16000">
              <a:srgbClr val="DCE9F6"/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790" y="1618813"/>
            <a:ext cx="4290266" cy="797668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solidFill>
                  <a:srgbClr val="DDDDDD"/>
                </a:solidFill>
              </a:rPr>
              <a:t>OBJETIVOS</a:t>
            </a: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>
            <a:cxnSpLocks/>
          </p:cNvCxnSpPr>
          <p:nvPr/>
        </p:nvCxnSpPr>
        <p:spPr>
          <a:xfrm>
            <a:off x="-105508" y="1430215"/>
            <a:ext cx="1334086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833" y="6918317"/>
            <a:ext cx="2293521" cy="47541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4" y="147591"/>
            <a:ext cx="1255407" cy="128262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A3BDD4F-1502-4B06-8761-C1C048D79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62" y="117144"/>
            <a:ext cx="2353028" cy="112447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71A89-65E6-449B-9536-EE062704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1601" y="169122"/>
            <a:ext cx="992327" cy="88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26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1">
                <a:alpha val="58000"/>
              </a:schemeClr>
            </a:gs>
            <a:gs pos="83000">
              <a:srgbClr val="BDD6EE"/>
            </a:gs>
            <a:gs pos="16000">
              <a:srgbClr val="DCE9F6"/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790" y="1618813"/>
            <a:ext cx="4290266" cy="797668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solidFill>
                  <a:srgbClr val="DDDDDD"/>
                </a:solidFill>
              </a:rPr>
              <a:t>MATERIAIS E MÉTODOS</a:t>
            </a: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>
            <a:cxnSpLocks/>
          </p:cNvCxnSpPr>
          <p:nvPr/>
        </p:nvCxnSpPr>
        <p:spPr>
          <a:xfrm>
            <a:off x="-105508" y="1430215"/>
            <a:ext cx="1334086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833" y="6918317"/>
            <a:ext cx="2293521" cy="47541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4" y="147591"/>
            <a:ext cx="1255407" cy="128262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A3BDD4F-1502-4B06-8761-C1C048D79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62" y="117144"/>
            <a:ext cx="2353028" cy="112447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71A89-65E6-449B-9536-EE062704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1601" y="169122"/>
            <a:ext cx="992327" cy="88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53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1">
                <a:alpha val="58000"/>
              </a:schemeClr>
            </a:gs>
            <a:gs pos="83000">
              <a:srgbClr val="BDD6EE"/>
            </a:gs>
            <a:gs pos="16000">
              <a:srgbClr val="DCE9F6"/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790" y="1618813"/>
            <a:ext cx="4290266" cy="797668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solidFill>
                  <a:srgbClr val="DDDDDD"/>
                </a:solidFill>
              </a:rPr>
              <a:t>RESULTADOS</a:t>
            </a: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>
            <a:cxnSpLocks/>
          </p:cNvCxnSpPr>
          <p:nvPr/>
        </p:nvCxnSpPr>
        <p:spPr>
          <a:xfrm>
            <a:off x="-105508" y="1430215"/>
            <a:ext cx="1334086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833" y="6918317"/>
            <a:ext cx="2293521" cy="47541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4" y="147591"/>
            <a:ext cx="1255407" cy="128262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A3BDD4F-1502-4B06-8761-C1C048D79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62" y="117144"/>
            <a:ext cx="2353028" cy="112447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71A89-65E6-449B-9536-EE062704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1601" y="169122"/>
            <a:ext cx="992327" cy="88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777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1">
                <a:alpha val="58000"/>
              </a:schemeClr>
            </a:gs>
            <a:gs pos="83000">
              <a:srgbClr val="BDD6EE"/>
            </a:gs>
            <a:gs pos="16000">
              <a:srgbClr val="DCE9F6"/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092" y="1596395"/>
            <a:ext cx="4290266" cy="797668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solidFill>
                  <a:srgbClr val="DDDDDD"/>
                </a:solidFill>
              </a:rPr>
              <a:t>CONCLUSÃO</a:t>
            </a: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>
            <a:cxnSpLocks/>
          </p:cNvCxnSpPr>
          <p:nvPr/>
        </p:nvCxnSpPr>
        <p:spPr>
          <a:xfrm>
            <a:off x="-105508" y="1430215"/>
            <a:ext cx="1334086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833" y="6918317"/>
            <a:ext cx="2293521" cy="47541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4" y="147591"/>
            <a:ext cx="1255407" cy="128262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A3BDD4F-1502-4B06-8761-C1C048D79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62" y="117144"/>
            <a:ext cx="2353028" cy="112447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71A89-65E6-449B-9536-EE062704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1601" y="169122"/>
            <a:ext cx="992327" cy="88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226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bg1">
                <a:alpha val="58000"/>
              </a:schemeClr>
            </a:gs>
            <a:gs pos="83000">
              <a:srgbClr val="BDD6EE"/>
            </a:gs>
            <a:gs pos="16000">
              <a:srgbClr val="DCE9F6"/>
            </a:gs>
            <a:gs pos="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192" y="1718864"/>
            <a:ext cx="5920154" cy="701328"/>
          </a:xfrm>
          <a:prstGeom prst="roundRect">
            <a:avLst>
              <a:gd name="adj" fmla="val 16667"/>
            </a:avLst>
          </a:prstGeom>
          <a:solidFill>
            <a:schemeClr val="accent5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800" b="1" dirty="0">
                <a:solidFill>
                  <a:srgbClr val="DDDDDD"/>
                </a:solidFill>
              </a:rPr>
              <a:t>REFERÊNCIAS BIBLIOGRÁFICAS</a:t>
            </a: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>
            <a:cxnSpLocks/>
          </p:cNvCxnSpPr>
          <p:nvPr/>
        </p:nvCxnSpPr>
        <p:spPr>
          <a:xfrm>
            <a:off x="-105508" y="1430215"/>
            <a:ext cx="1334086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833" y="6918317"/>
            <a:ext cx="2293521" cy="47541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44" y="147591"/>
            <a:ext cx="1255407" cy="128262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A3BDD4F-1502-4B06-8761-C1C048D79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62" y="117144"/>
            <a:ext cx="2353028" cy="1124473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71A89-65E6-449B-9536-EE0627042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1601" y="169122"/>
            <a:ext cx="992327" cy="88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947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1391</TotalTime>
  <Words>44</Words>
  <Application>Microsoft Office PowerPoint</Application>
  <PresentationFormat>Personalizar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Henrique Taufner</dc:creator>
  <cp:lastModifiedBy>Silvia Ramira Lopes Caldara</cp:lastModifiedBy>
  <cp:revision>24</cp:revision>
  <dcterms:created xsi:type="dcterms:W3CDTF">2022-10-11T19:36:35Z</dcterms:created>
  <dcterms:modified xsi:type="dcterms:W3CDTF">2025-11-05T23:42:12Z</dcterms:modified>
</cp:coreProperties>
</file>